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</p:sldIdLst>
  <p:sldSz cx="6858000" cy="9906000" type="A4"/>
  <p:notesSz cx="6858000" cy="99472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143" autoAdjust="0"/>
    <p:restoredTop sz="94660"/>
  </p:normalViewPr>
  <p:slideViewPr>
    <p:cSldViewPr snapToGrid="0">
      <p:cViewPr varScale="1">
        <p:scale>
          <a:sx n="72" d="100"/>
          <a:sy n="72" d="100"/>
        </p:scale>
        <p:origin x="3612" y="2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B2394-DB11-477A-B5B0-57011E77FC76}" type="datetimeFigureOut">
              <a:rPr lang="sv-SE" smtClean="0"/>
              <a:t>2025-09-08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9678E-9466-47FB-A2E2-A4D1E6B99E6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48164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B2394-DB11-477A-B5B0-57011E77FC76}" type="datetimeFigureOut">
              <a:rPr lang="sv-SE" smtClean="0"/>
              <a:t>2025-09-08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9678E-9466-47FB-A2E2-A4D1E6B99E6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82187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B2394-DB11-477A-B5B0-57011E77FC76}" type="datetimeFigureOut">
              <a:rPr lang="sv-SE" smtClean="0"/>
              <a:t>2025-09-08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9678E-9466-47FB-A2E2-A4D1E6B99E6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95721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B2394-DB11-477A-B5B0-57011E77FC76}" type="datetimeFigureOut">
              <a:rPr lang="sv-SE" smtClean="0"/>
              <a:t>2025-09-08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9678E-9466-47FB-A2E2-A4D1E6B99E6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875235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B2394-DB11-477A-B5B0-57011E77FC76}" type="datetimeFigureOut">
              <a:rPr lang="sv-SE" smtClean="0"/>
              <a:t>2025-09-08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9678E-9466-47FB-A2E2-A4D1E6B99E6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601188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B2394-DB11-477A-B5B0-57011E77FC76}" type="datetimeFigureOut">
              <a:rPr lang="sv-SE" smtClean="0"/>
              <a:t>2025-09-08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9678E-9466-47FB-A2E2-A4D1E6B99E6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995408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B2394-DB11-477A-B5B0-57011E77FC76}" type="datetimeFigureOut">
              <a:rPr lang="sv-SE" smtClean="0"/>
              <a:t>2025-09-08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9678E-9466-47FB-A2E2-A4D1E6B99E6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63879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B2394-DB11-477A-B5B0-57011E77FC76}" type="datetimeFigureOut">
              <a:rPr lang="sv-SE" smtClean="0"/>
              <a:t>2025-09-08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9678E-9466-47FB-A2E2-A4D1E6B99E6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65114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B2394-DB11-477A-B5B0-57011E77FC76}" type="datetimeFigureOut">
              <a:rPr lang="sv-SE" smtClean="0"/>
              <a:t>2025-09-08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9678E-9466-47FB-A2E2-A4D1E6B99E6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87304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B2394-DB11-477A-B5B0-57011E77FC76}" type="datetimeFigureOut">
              <a:rPr lang="sv-SE" smtClean="0"/>
              <a:t>2025-09-08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9678E-9466-47FB-A2E2-A4D1E6B99E6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84924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B2394-DB11-477A-B5B0-57011E77FC76}" type="datetimeFigureOut">
              <a:rPr lang="sv-SE" smtClean="0"/>
              <a:t>2025-09-08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9678E-9466-47FB-A2E2-A4D1E6B99E6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097799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EB2394-DB11-477A-B5B0-57011E77FC76}" type="datetimeFigureOut">
              <a:rPr lang="sv-SE" smtClean="0"/>
              <a:t>2025-09-08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D9678E-9466-47FB-A2E2-A4D1E6B99E6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65050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>
            <a:extLst>
              <a:ext uri="{FF2B5EF4-FFF2-40B4-BE49-F238E27FC236}">
                <a16:creationId xmlns:a16="http://schemas.microsoft.com/office/drawing/2014/main" id="{611B0B9C-E580-9314-98A4-C2D74C31F9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61" y="515241"/>
            <a:ext cx="2353636" cy="1571348"/>
          </a:xfrm>
          <a:prstGeom prst="rect">
            <a:avLst/>
          </a:prstGeom>
        </p:spPr>
      </p:pic>
      <p:pic>
        <p:nvPicPr>
          <p:cNvPr id="1026" name="Picture 2" descr="What Is Polio? | Rotary District 7850">
            <a:extLst>
              <a:ext uri="{FF2B5EF4-FFF2-40B4-BE49-F238E27FC236}">
                <a16:creationId xmlns:a16="http://schemas.microsoft.com/office/drawing/2014/main" id="{F2D0B1D7-5178-A56D-C1CA-B624AC2BBE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2264669"/>
            <a:ext cx="1949449" cy="3004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F971AA75-E949-6205-50D8-C8B0C57DA1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1956" y="3734453"/>
            <a:ext cx="2527894" cy="1685263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B42B6541-5BFE-BA42-DB29-20DB67F2CAE8}"/>
              </a:ext>
            </a:extLst>
          </p:cNvPr>
          <p:cNvSpPr txBox="1"/>
          <p:nvPr/>
        </p:nvSpPr>
        <p:spPr>
          <a:xfrm>
            <a:off x="4172929" y="5727525"/>
            <a:ext cx="224692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dirty="0"/>
              <a:t>Vill Du bidra till Rotarys arbete för att utrota Polio kan Du </a:t>
            </a:r>
            <a:r>
              <a:rPr lang="sv-SE" dirty="0" err="1"/>
              <a:t>swisha</a:t>
            </a:r>
            <a:r>
              <a:rPr lang="sv-SE" dirty="0"/>
              <a:t> eller betala till bankgiro </a:t>
            </a:r>
            <a:r>
              <a:rPr lang="sv-SE" dirty="0" err="1"/>
              <a:t>xxxx-xxxx</a:t>
            </a:r>
            <a:r>
              <a:rPr lang="sv-SE" dirty="0"/>
              <a:t>. Meddelande: EPN</a:t>
            </a:r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34A3B3C8-8FFA-B986-B358-721C82BCA49E}"/>
              </a:ext>
            </a:extLst>
          </p:cNvPr>
          <p:cNvSpPr txBox="1"/>
          <p:nvPr/>
        </p:nvSpPr>
        <p:spPr>
          <a:xfrm>
            <a:off x="2758761" y="410466"/>
            <a:ext cx="391388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b="1" dirty="0"/>
              <a:t>Polio</a:t>
            </a:r>
            <a:r>
              <a:rPr lang="sv-SE" sz="1400" dirty="0"/>
              <a:t> eller barnförlamning orsakas av ett virus som till en början infekterar människors övre luftvägar och stannar i tarmkanalen. Viruset är smittsamt via vatten och avlopp och </a:t>
            </a:r>
            <a:r>
              <a:rPr lang="sv-SE" sz="1400"/>
              <a:t>drabbar framförallt barn</a:t>
            </a:r>
            <a:r>
              <a:rPr lang="sv-SE" sz="1400" dirty="0"/>
              <a:t>. </a:t>
            </a:r>
          </a:p>
          <a:p>
            <a:r>
              <a:rPr lang="sv-SE" sz="1400" dirty="0"/>
              <a:t>Den aggressiva varianten av polio som senare spreds över världen, rapporterades första gången år 1881 bland barn i Sävar/Umeå. Smittspridningen nådde  pandemiska nivåer under 1900-talets första hälft.</a:t>
            </a:r>
          </a:p>
          <a:p>
            <a:r>
              <a:rPr lang="sv-SE" sz="1400" dirty="0"/>
              <a:t>Sjukdomen har varit en stor orsak till död, förlamning och livslånga funktionsnedsättningar, men effektiva vaccinationsprogram har nu utrotat viruset i stora delar av världen. I Sverige infördes allmän vaccination mot polio år 1957. </a:t>
            </a:r>
          </a:p>
          <a:p>
            <a:endParaRPr lang="sv-SE" sz="1400" dirty="0"/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D147758C-2EE3-0998-CC5D-CB95792B3B30}"/>
              </a:ext>
            </a:extLst>
          </p:cNvPr>
          <p:cNvSpPr txBox="1"/>
          <p:nvPr/>
        </p:nvSpPr>
        <p:spPr>
          <a:xfrm>
            <a:off x="348656" y="5447037"/>
            <a:ext cx="35433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sz="1400" dirty="0"/>
          </a:p>
          <a:p>
            <a:r>
              <a:rPr lang="sv-SE" sz="1400" b="1" u="sng" dirty="0"/>
              <a:t>End Polio </a:t>
            </a:r>
            <a:r>
              <a:rPr lang="sv-SE" sz="1400" b="1" u="sng" dirty="0" err="1"/>
              <a:t>Now</a:t>
            </a:r>
            <a:r>
              <a:rPr lang="sv-SE" sz="1400" b="1" dirty="0"/>
              <a:t> </a:t>
            </a:r>
            <a:r>
              <a:rPr lang="sv-SE" sz="1400" dirty="0"/>
              <a:t>är ett biståndsprogram som startades 1985 då Rotary gav ett löfte att utrota polio. Detta drivs nu i samarbete med Bill o Melinda Gates Foundation, WHO och UNICEF.</a:t>
            </a:r>
          </a:p>
          <a:p>
            <a:r>
              <a:rPr lang="sv-SE" sz="1400" dirty="0"/>
              <a:t>Vaccinationsinsatserna är framgångsrika.</a:t>
            </a:r>
          </a:p>
          <a:p>
            <a:r>
              <a:rPr lang="sv-SE" sz="1400" dirty="0"/>
              <a:t>Från hundratusentals förlamningsdrabbade personer per år till enstaka fall i två länder.</a:t>
            </a:r>
          </a:p>
          <a:p>
            <a:r>
              <a:rPr lang="sv-SE" sz="1400" dirty="0"/>
              <a:t>Arbetet måste fortsätta för att nå total eliminering av polio.</a:t>
            </a:r>
          </a:p>
          <a:p>
            <a:r>
              <a:rPr lang="sv-SE" sz="1200" dirty="0"/>
              <a:t>www.endpolio.org</a:t>
            </a:r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2302D227-C57A-EA83-BAD9-E2FB8F2A1DCD}"/>
              </a:ext>
            </a:extLst>
          </p:cNvPr>
          <p:cNvSpPr txBox="1"/>
          <p:nvPr/>
        </p:nvSpPr>
        <p:spPr>
          <a:xfrm>
            <a:off x="704067" y="8271995"/>
            <a:ext cx="27249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dirty="0"/>
              <a:t>XXXXXX Rotaryklubb</a:t>
            </a:r>
          </a:p>
        </p:txBody>
      </p:sp>
      <p:pic>
        <p:nvPicPr>
          <p:cNvPr id="13" name="Bildobjekt 12">
            <a:extLst>
              <a:ext uri="{FF2B5EF4-FFF2-40B4-BE49-F238E27FC236}">
                <a16:creationId xmlns:a16="http://schemas.microsoft.com/office/drawing/2014/main" id="{D5D33F19-2FD3-B82E-4A5B-1AA9B23165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9056" y="8906383"/>
            <a:ext cx="3154954" cy="783404"/>
          </a:xfrm>
          <a:prstGeom prst="rect">
            <a:avLst/>
          </a:prstGeom>
        </p:spPr>
      </p:pic>
      <p:sp>
        <p:nvSpPr>
          <p:cNvPr id="3" name="Rektangel 2">
            <a:extLst>
              <a:ext uri="{FF2B5EF4-FFF2-40B4-BE49-F238E27FC236}">
                <a16:creationId xmlns:a16="http://schemas.microsoft.com/office/drawing/2014/main" id="{FC75A6AC-1496-76E7-152B-7795CF222C7E}"/>
              </a:ext>
            </a:extLst>
          </p:cNvPr>
          <p:cNvSpPr/>
          <p:nvPr/>
        </p:nvSpPr>
        <p:spPr>
          <a:xfrm>
            <a:off x="4320209" y="7977809"/>
            <a:ext cx="2048735" cy="151772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800" b="1" dirty="0"/>
              <a:t>Plats för QR kod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46832CAE-188C-8007-E223-368C72250B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14685" y="3995106"/>
            <a:ext cx="1231499" cy="1133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93413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Office 2013 – 2022">
  <a:themeElements>
    <a:clrScheme name="Tema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257</TotalTime>
  <Words>196</Words>
  <Application>Microsoft Office PowerPoint</Application>
  <PresentationFormat>A4 (210 x 297 mm)</PresentationFormat>
  <Paragraphs>12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Office 2013 – 2022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Jan-Peter Idström</dc:creator>
  <cp:lastModifiedBy>Jan-Peter Idström</cp:lastModifiedBy>
  <cp:revision>33</cp:revision>
  <cp:lastPrinted>2025-09-08T09:17:57Z</cp:lastPrinted>
  <dcterms:created xsi:type="dcterms:W3CDTF">2023-10-19T12:34:17Z</dcterms:created>
  <dcterms:modified xsi:type="dcterms:W3CDTF">2025-09-08T21:28:17Z</dcterms:modified>
</cp:coreProperties>
</file>